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9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94" r:id="rId28"/>
    <p:sldId id="282" r:id="rId29"/>
    <p:sldId id="284" r:id="rId30"/>
    <p:sldId id="285" r:id="rId31"/>
    <p:sldId id="286" r:id="rId32"/>
    <p:sldId id="295" r:id="rId33"/>
    <p:sldId id="296" r:id="rId34"/>
    <p:sldId id="297" r:id="rId35"/>
    <p:sldId id="298" r:id="rId36"/>
    <p:sldId id="299" r:id="rId37"/>
    <p:sldId id="289" r:id="rId38"/>
    <p:sldId id="300" r:id="rId39"/>
    <p:sldId id="301" r:id="rId40"/>
    <p:sldId id="292" r:id="rId41"/>
  </p:sldIdLst>
  <p:sldSz cx="12192000" cy="6858000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Microsoft Himalaya" panose="01010100010101010101" pitchFamily="2" charset="0"/>
      <p:regular r:id="rId47"/>
    </p:embeddedFont>
    <p:embeddedFont>
      <p:font typeface="MS PGothic" panose="020B0600070205080204" pitchFamily="34" charset="-128"/>
      <p:regular r:id="rId48"/>
    </p:embeddedFont>
    <p:embeddedFont>
      <p:font typeface="Nirmala UI" panose="020B0502040204020203" pitchFamily="34" charset="0"/>
      <p:regular r:id="rId49"/>
      <p:bold r:id="rId50"/>
    </p:embeddedFont>
    <p:embeddedFont>
      <p:font typeface="Poppins" panose="020B0604020202020204" charset="0"/>
      <p:regular r:id="rId51"/>
      <p:bold r:id="rId52"/>
      <p:italic r:id="rId53"/>
      <p:boldItalic r:id="rId54"/>
    </p:embeddedFont>
    <p:embeddedFont>
      <p:font typeface="Poppins Light" panose="020B0604020202020204" charset="0"/>
      <p:regular r:id="rId55"/>
      <p:bold r:id="rId56"/>
      <p:italic r:id="rId57"/>
      <p:boldItalic r:id="rId58"/>
    </p:embeddedFont>
    <p:embeddedFont>
      <p:font typeface="Poppins Medium" panose="020B0604020202020204" charset="0"/>
      <p:regular r:id="rId59"/>
      <p:bold r:id="rId60"/>
      <p:italic r:id="rId61"/>
      <p:boldItalic r:id="rId62"/>
    </p:embeddedFont>
    <p:embeddedFont>
      <p:font typeface="Poppins SemiBold" panose="020B0604020202020204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12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8" roundtripDataSignature="AMtx7mgX7z2eTqZJraHkgwByOl9bKpzM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4342" autoAdjust="0"/>
  </p:normalViewPr>
  <p:slideViewPr>
    <p:cSldViewPr snapToGrid="0">
      <p:cViewPr varScale="1">
        <p:scale>
          <a:sx n="83" d="100"/>
          <a:sy n="83" d="100"/>
        </p:scale>
        <p:origin x="840" y="48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font" Target="fonts/font21.fntdata"/><Relationship Id="rId68" Type="http://customschemas.google.com/relationships/presentationmetadata" Target="meta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font" Target="fonts/font2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61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font" Target="fonts/font22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8" name="Google Shape;17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5" name="Google Shape;18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2" name="Google Shape;19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8" name="Google Shape;19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5" name="Google Shape;20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ec5704ecf5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7" name="Google Shape;217;gec5704ecf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c5704ecf5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ec5704ecf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c5704ecf5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8" name="Google Shape;238;gec5704ecf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ec5704ecf5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5" name="Google Shape;245;gec5704ecf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2" name="Google Shape;25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9" name="Google Shape;25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5" name="Google Shape;26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9" name="Google Shape;30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c5704ecf5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5" name="Google Shape;325;gec5704ecf5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ec5704ecf5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9" name="Google Shape;349;gec5704ecf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63091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3" name="Google Shape;37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6" name="Google Shape;14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" name="Google Shape;15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ato Black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44"/>
          <p:cNvSpPr>
            <a:spLocks noGrp="1"/>
          </p:cNvSpPr>
          <p:nvPr>
            <p:ph type="pic" idx="2"/>
          </p:nvPr>
        </p:nvSpPr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Picture">
  <p:cSld name="6 Pictur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3"/>
          <p:cNvSpPr txBox="1">
            <a:spLocks noGrp="1"/>
          </p:cNvSpPr>
          <p:nvPr>
            <p:ph type="title"/>
          </p:nvPr>
        </p:nvSpPr>
        <p:spPr>
          <a:xfrm>
            <a:off x="628650" y="685800"/>
            <a:ext cx="631507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9" name="Google Shape;49;p53"/>
          <p:cNvCxnSpPr/>
          <p:nvPr/>
        </p:nvCxnSpPr>
        <p:spPr>
          <a:xfrm>
            <a:off x="730940" y="2233289"/>
            <a:ext cx="93276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" name="Google Shape;50;p53"/>
          <p:cNvSpPr txBox="1">
            <a:spLocks noGrp="1"/>
          </p:cNvSpPr>
          <p:nvPr>
            <p:ph type="body" idx="1"/>
          </p:nvPr>
        </p:nvSpPr>
        <p:spPr>
          <a:xfrm>
            <a:off x="628650" y="1504950"/>
            <a:ext cx="502920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3"/>
          <p:cNvSpPr>
            <a:spLocks noGrp="1"/>
          </p:cNvSpPr>
          <p:nvPr>
            <p:ph type="pic" idx="2"/>
          </p:nvPr>
        </p:nvSpPr>
        <p:spPr>
          <a:xfrm>
            <a:off x="5923222" y="1511365"/>
            <a:ext cx="18288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53"/>
          <p:cNvSpPr>
            <a:spLocks noGrp="1"/>
          </p:cNvSpPr>
          <p:nvPr>
            <p:ph type="pic" idx="3"/>
          </p:nvPr>
        </p:nvSpPr>
        <p:spPr>
          <a:xfrm>
            <a:off x="7830824" y="1511365"/>
            <a:ext cx="18288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53"/>
          <p:cNvSpPr>
            <a:spLocks noGrp="1"/>
          </p:cNvSpPr>
          <p:nvPr>
            <p:ph type="pic" idx="4"/>
          </p:nvPr>
        </p:nvSpPr>
        <p:spPr>
          <a:xfrm>
            <a:off x="9739217" y="1511365"/>
            <a:ext cx="18288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53"/>
          <p:cNvSpPr>
            <a:spLocks noGrp="1"/>
          </p:cNvSpPr>
          <p:nvPr>
            <p:ph type="pic" idx="5"/>
          </p:nvPr>
        </p:nvSpPr>
        <p:spPr>
          <a:xfrm>
            <a:off x="5923222" y="3885261"/>
            <a:ext cx="18288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53"/>
          <p:cNvSpPr>
            <a:spLocks noGrp="1"/>
          </p:cNvSpPr>
          <p:nvPr>
            <p:ph type="pic" idx="6"/>
          </p:nvPr>
        </p:nvSpPr>
        <p:spPr>
          <a:xfrm>
            <a:off x="7830824" y="3885261"/>
            <a:ext cx="18288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53"/>
          <p:cNvSpPr>
            <a:spLocks noGrp="1"/>
          </p:cNvSpPr>
          <p:nvPr>
            <p:ph type="pic" idx="7"/>
          </p:nvPr>
        </p:nvSpPr>
        <p:spPr>
          <a:xfrm>
            <a:off x="9739217" y="3885261"/>
            <a:ext cx="1828800" cy="2286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on Left">
  <p:cSld name="Picture on Lef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4"/>
          <p:cNvSpPr txBox="1">
            <a:spLocks noGrp="1"/>
          </p:cNvSpPr>
          <p:nvPr>
            <p:ph type="title"/>
          </p:nvPr>
        </p:nvSpPr>
        <p:spPr>
          <a:xfrm>
            <a:off x="4456256" y="685800"/>
            <a:ext cx="631507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0" name="Google Shape;60;p54"/>
          <p:cNvCxnSpPr/>
          <p:nvPr/>
        </p:nvCxnSpPr>
        <p:spPr>
          <a:xfrm>
            <a:off x="4558546" y="2233289"/>
            <a:ext cx="93276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1" name="Google Shape;61;p54"/>
          <p:cNvSpPr txBox="1">
            <a:spLocks noGrp="1"/>
          </p:cNvSpPr>
          <p:nvPr>
            <p:ph type="body" idx="1"/>
          </p:nvPr>
        </p:nvSpPr>
        <p:spPr>
          <a:xfrm>
            <a:off x="4456256" y="1504950"/>
            <a:ext cx="502920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54"/>
          <p:cNvSpPr>
            <a:spLocks noGrp="1"/>
          </p:cNvSpPr>
          <p:nvPr>
            <p:ph type="pic" idx="2"/>
          </p:nvPr>
        </p:nvSpPr>
        <p:spPr>
          <a:xfrm>
            <a:off x="-1" y="0"/>
            <a:ext cx="4144889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rtphone">
  <p:cSld name="Smartphon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5"/>
          <p:cNvSpPr>
            <a:spLocks noGrp="1"/>
          </p:cNvSpPr>
          <p:nvPr>
            <p:ph type="pic" idx="2"/>
          </p:nvPr>
        </p:nvSpPr>
        <p:spPr>
          <a:xfrm>
            <a:off x="2641618" y="1616916"/>
            <a:ext cx="2095482" cy="37869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65" name="Google Shape;65;p55"/>
          <p:cNvCxnSpPr/>
          <p:nvPr/>
        </p:nvCxnSpPr>
        <p:spPr>
          <a:xfrm>
            <a:off x="5390026" y="2233289"/>
            <a:ext cx="93276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6" name="Google Shape;66;p55"/>
          <p:cNvSpPr txBox="1">
            <a:spLocks noGrp="1"/>
          </p:cNvSpPr>
          <p:nvPr>
            <p:ph type="body" idx="1"/>
          </p:nvPr>
        </p:nvSpPr>
        <p:spPr>
          <a:xfrm>
            <a:off x="5287736" y="1504950"/>
            <a:ext cx="502920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55"/>
          <p:cNvSpPr>
            <a:spLocks noGrp="1"/>
          </p:cNvSpPr>
          <p:nvPr>
            <p:ph type="pic" idx="3"/>
          </p:nvPr>
        </p:nvSpPr>
        <p:spPr>
          <a:xfrm>
            <a:off x="740479" y="1503847"/>
            <a:ext cx="2193221" cy="3992078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55"/>
          <p:cNvSpPr/>
          <p:nvPr/>
        </p:nvSpPr>
        <p:spPr>
          <a:xfrm>
            <a:off x="1" y="-6430"/>
            <a:ext cx="12192000" cy="162030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69" name="Google Shape;69;p55"/>
          <p:cNvPicPr preferRelativeResize="0"/>
          <p:nvPr/>
        </p:nvPicPr>
        <p:blipFill rotWithShape="1">
          <a:blip r:embed="rId2">
            <a:alphaModFix/>
          </a:blip>
          <a:srcRect t="-5805" b="38529"/>
          <a:stretch/>
        </p:blipFill>
        <p:spPr>
          <a:xfrm>
            <a:off x="8457287" y="-227614"/>
            <a:ext cx="3843806" cy="18026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Google Shape;70;p55"/>
          <p:cNvCxnSpPr/>
          <p:nvPr/>
        </p:nvCxnSpPr>
        <p:spPr>
          <a:xfrm>
            <a:off x="5163240" y="1141132"/>
            <a:ext cx="9327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" name="Google Shape;71;p55"/>
          <p:cNvSpPr txBox="1"/>
          <p:nvPr/>
        </p:nvSpPr>
        <p:spPr>
          <a:xfrm>
            <a:off x="1110350" y="346525"/>
            <a:ext cx="98301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saic Picture">
  <p:cSld name="Mosaic Pictur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6"/>
          <p:cNvSpPr txBox="1">
            <a:spLocks noGrp="1"/>
          </p:cNvSpPr>
          <p:nvPr>
            <p:ph type="title"/>
          </p:nvPr>
        </p:nvSpPr>
        <p:spPr>
          <a:xfrm>
            <a:off x="628650" y="1254125"/>
            <a:ext cx="631507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74" name="Google Shape;74;p56"/>
          <p:cNvCxnSpPr/>
          <p:nvPr/>
        </p:nvCxnSpPr>
        <p:spPr>
          <a:xfrm>
            <a:off x="730940" y="2801614"/>
            <a:ext cx="93276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5" name="Google Shape;75;p56"/>
          <p:cNvSpPr txBox="1">
            <a:spLocks noGrp="1"/>
          </p:cNvSpPr>
          <p:nvPr>
            <p:ph type="body" idx="1"/>
          </p:nvPr>
        </p:nvSpPr>
        <p:spPr>
          <a:xfrm>
            <a:off x="628650" y="2073275"/>
            <a:ext cx="502920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56"/>
          <p:cNvSpPr>
            <a:spLocks noGrp="1"/>
          </p:cNvSpPr>
          <p:nvPr>
            <p:ph type="pic" idx="2"/>
          </p:nvPr>
        </p:nvSpPr>
        <p:spPr>
          <a:xfrm>
            <a:off x="5541818" y="2286000"/>
            <a:ext cx="2216727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56"/>
          <p:cNvSpPr>
            <a:spLocks noGrp="1"/>
          </p:cNvSpPr>
          <p:nvPr>
            <p:ph type="pic" idx="3"/>
          </p:nvPr>
        </p:nvSpPr>
        <p:spPr>
          <a:xfrm>
            <a:off x="5541818" y="4572000"/>
            <a:ext cx="22167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56"/>
          <p:cNvSpPr>
            <a:spLocks noGrp="1"/>
          </p:cNvSpPr>
          <p:nvPr>
            <p:ph type="pic" idx="4"/>
          </p:nvPr>
        </p:nvSpPr>
        <p:spPr>
          <a:xfrm>
            <a:off x="9975273" y="0"/>
            <a:ext cx="2216727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56"/>
          <p:cNvSpPr>
            <a:spLocks noGrp="1"/>
          </p:cNvSpPr>
          <p:nvPr>
            <p:ph type="pic" idx="5"/>
          </p:nvPr>
        </p:nvSpPr>
        <p:spPr>
          <a:xfrm>
            <a:off x="7758546" y="0"/>
            <a:ext cx="2216727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56"/>
          <p:cNvSpPr>
            <a:spLocks noGrp="1"/>
          </p:cNvSpPr>
          <p:nvPr>
            <p:ph type="pic" idx="6"/>
          </p:nvPr>
        </p:nvSpPr>
        <p:spPr>
          <a:xfrm>
            <a:off x="9975273" y="2286000"/>
            <a:ext cx="2216727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56"/>
          <p:cNvSpPr>
            <a:spLocks noGrp="1"/>
          </p:cNvSpPr>
          <p:nvPr>
            <p:ph type="pic" idx="7"/>
          </p:nvPr>
        </p:nvSpPr>
        <p:spPr>
          <a:xfrm>
            <a:off x="7758546" y="2286000"/>
            <a:ext cx="2216727" cy="2286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enter">
  <p:cSld name="1_Center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Google Shape;83;p57"/>
          <p:cNvCxnSpPr/>
          <p:nvPr/>
        </p:nvCxnSpPr>
        <p:spPr>
          <a:xfrm>
            <a:off x="5629620" y="2233289"/>
            <a:ext cx="93276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4" name="Google Shape;84;p57"/>
          <p:cNvSpPr txBox="1">
            <a:spLocks noGrp="1"/>
          </p:cNvSpPr>
          <p:nvPr>
            <p:ph type="body" idx="1"/>
          </p:nvPr>
        </p:nvSpPr>
        <p:spPr>
          <a:xfrm>
            <a:off x="3581400" y="1504950"/>
            <a:ext cx="502920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57"/>
          <p:cNvSpPr>
            <a:spLocks noGrp="1"/>
          </p:cNvSpPr>
          <p:nvPr>
            <p:ph type="pic" idx="2"/>
          </p:nvPr>
        </p:nvSpPr>
        <p:spPr>
          <a:xfrm>
            <a:off x="9724705" y="4709101"/>
            <a:ext cx="2469000" cy="21489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57"/>
          <p:cNvSpPr>
            <a:spLocks noGrp="1"/>
          </p:cNvSpPr>
          <p:nvPr>
            <p:ph type="pic" idx="3"/>
          </p:nvPr>
        </p:nvSpPr>
        <p:spPr>
          <a:xfrm>
            <a:off x="2431592" y="2552678"/>
            <a:ext cx="2431604" cy="2148840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57"/>
          <p:cNvSpPr>
            <a:spLocks noGrp="1"/>
          </p:cNvSpPr>
          <p:nvPr>
            <p:ph type="pic" idx="4"/>
          </p:nvPr>
        </p:nvSpPr>
        <p:spPr>
          <a:xfrm>
            <a:off x="0" y="4703051"/>
            <a:ext cx="2431500" cy="2148900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57"/>
          <p:cNvSpPr>
            <a:spLocks noGrp="1"/>
          </p:cNvSpPr>
          <p:nvPr>
            <p:ph type="pic" idx="5"/>
          </p:nvPr>
        </p:nvSpPr>
        <p:spPr>
          <a:xfrm>
            <a:off x="7293088" y="2552678"/>
            <a:ext cx="2431604" cy="214884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57"/>
          <p:cNvSpPr>
            <a:spLocks noGrp="1"/>
          </p:cNvSpPr>
          <p:nvPr>
            <p:ph type="pic" idx="6"/>
          </p:nvPr>
        </p:nvSpPr>
        <p:spPr>
          <a:xfrm>
            <a:off x="4992822" y="4703051"/>
            <a:ext cx="2431500" cy="21489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57"/>
          <p:cNvSpPr/>
          <p:nvPr/>
        </p:nvSpPr>
        <p:spPr>
          <a:xfrm>
            <a:off x="1" y="-6430"/>
            <a:ext cx="12192000" cy="162030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91" name="Google Shape;91;p57"/>
          <p:cNvPicPr preferRelativeResize="0"/>
          <p:nvPr/>
        </p:nvPicPr>
        <p:blipFill rotWithShape="1">
          <a:blip r:embed="rId2">
            <a:alphaModFix/>
          </a:blip>
          <a:srcRect t="-5805" b="38529"/>
          <a:stretch/>
        </p:blipFill>
        <p:spPr>
          <a:xfrm>
            <a:off x="8457287" y="-227614"/>
            <a:ext cx="3843806" cy="18026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Google Shape;92;p57"/>
          <p:cNvCxnSpPr/>
          <p:nvPr/>
        </p:nvCxnSpPr>
        <p:spPr>
          <a:xfrm>
            <a:off x="5163240" y="1141132"/>
            <a:ext cx="9327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57"/>
          <p:cNvSpPr txBox="1"/>
          <p:nvPr/>
        </p:nvSpPr>
        <p:spPr>
          <a:xfrm>
            <a:off x="1110350" y="346525"/>
            <a:ext cx="98301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">
  <p:cSld name="Cent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8"/>
          <p:cNvSpPr txBox="1">
            <a:spLocks noGrp="1"/>
          </p:cNvSpPr>
          <p:nvPr>
            <p:ph type="title"/>
          </p:nvPr>
        </p:nvSpPr>
        <p:spPr>
          <a:xfrm>
            <a:off x="2938463" y="685800"/>
            <a:ext cx="631507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6" name="Google Shape;96;p58"/>
          <p:cNvCxnSpPr/>
          <p:nvPr/>
        </p:nvCxnSpPr>
        <p:spPr>
          <a:xfrm>
            <a:off x="5629620" y="2233289"/>
            <a:ext cx="93276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" name="Google Shape;97;p58"/>
          <p:cNvSpPr txBox="1">
            <a:spLocks noGrp="1"/>
          </p:cNvSpPr>
          <p:nvPr>
            <p:ph type="body" idx="1"/>
          </p:nvPr>
        </p:nvSpPr>
        <p:spPr>
          <a:xfrm>
            <a:off x="3581400" y="1504950"/>
            <a:ext cx="502920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 Picture">
  <p:cSld name="Tab Pictur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9"/>
          <p:cNvSpPr>
            <a:spLocks noGrp="1"/>
          </p:cNvSpPr>
          <p:nvPr>
            <p:ph type="pic" idx="2"/>
          </p:nvPr>
        </p:nvSpPr>
        <p:spPr>
          <a:xfrm>
            <a:off x="8699950" y="1613875"/>
            <a:ext cx="3334200" cy="47544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00" name="Google Shape;100;p59"/>
          <p:cNvCxnSpPr/>
          <p:nvPr/>
        </p:nvCxnSpPr>
        <p:spPr>
          <a:xfrm>
            <a:off x="730940" y="2233289"/>
            <a:ext cx="93276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1" name="Google Shape;101;p59"/>
          <p:cNvSpPr txBox="1">
            <a:spLocks noGrp="1"/>
          </p:cNvSpPr>
          <p:nvPr>
            <p:ph type="body" idx="1"/>
          </p:nvPr>
        </p:nvSpPr>
        <p:spPr>
          <a:xfrm>
            <a:off x="628650" y="1504950"/>
            <a:ext cx="502920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59"/>
          <p:cNvSpPr>
            <a:spLocks noGrp="1"/>
          </p:cNvSpPr>
          <p:nvPr>
            <p:ph type="pic" idx="3"/>
          </p:nvPr>
        </p:nvSpPr>
        <p:spPr>
          <a:xfrm>
            <a:off x="5955345" y="2335899"/>
            <a:ext cx="3048900" cy="40323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59"/>
          <p:cNvSpPr/>
          <p:nvPr/>
        </p:nvSpPr>
        <p:spPr>
          <a:xfrm>
            <a:off x="1" y="-6430"/>
            <a:ext cx="12192000" cy="162030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04" name="Google Shape;104;p59"/>
          <p:cNvPicPr preferRelativeResize="0"/>
          <p:nvPr/>
        </p:nvPicPr>
        <p:blipFill rotWithShape="1">
          <a:blip r:embed="rId2">
            <a:alphaModFix/>
          </a:blip>
          <a:srcRect t="-5805" b="38529"/>
          <a:stretch/>
        </p:blipFill>
        <p:spPr>
          <a:xfrm>
            <a:off x="8457287" y="-227614"/>
            <a:ext cx="3843806" cy="18026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59"/>
          <p:cNvCxnSpPr/>
          <p:nvPr/>
        </p:nvCxnSpPr>
        <p:spPr>
          <a:xfrm>
            <a:off x="5163240" y="1141132"/>
            <a:ext cx="9327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6" name="Google Shape;106;p59"/>
          <p:cNvSpPr txBox="1"/>
          <p:nvPr/>
        </p:nvSpPr>
        <p:spPr>
          <a:xfrm>
            <a:off x="1110350" y="346525"/>
            <a:ext cx="98301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Content">
  <p:cSld name="Title &amp; Conten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0"/>
          <p:cNvSpPr txBox="1">
            <a:spLocks noGrp="1"/>
          </p:cNvSpPr>
          <p:nvPr>
            <p:ph type="body" idx="1"/>
          </p:nvPr>
        </p:nvSpPr>
        <p:spPr>
          <a:xfrm>
            <a:off x="838200" y="1270000"/>
            <a:ext cx="105156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60"/>
          <p:cNvSpPr/>
          <p:nvPr/>
        </p:nvSpPr>
        <p:spPr>
          <a:xfrm>
            <a:off x="1" y="-6430"/>
            <a:ext cx="12192000" cy="162030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10" name="Google Shape;110;p60"/>
          <p:cNvPicPr preferRelativeResize="0"/>
          <p:nvPr/>
        </p:nvPicPr>
        <p:blipFill rotWithShape="1">
          <a:blip r:embed="rId2">
            <a:alphaModFix/>
          </a:blip>
          <a:srcRect t="-5805" b="38529"/>
          <a:stretch/>
        </p:blipFill>
        <p:spPr>
          <a:xfrm>
            <a:off x="8457287" y="-227614"/>
            <a:ext cx="3843806" cy="18026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60"/>
          <p:cNvCxnSpPr/>
          <p:nvPr/>
        </p:nvCxnSpPr>
        <p:spPr>
          <a:xfrm>
            <a:off x="5163240" y="1141132"/>
            <a:ext cx="9327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2" name="Google Shape;112;p60"/>
          <p:cNvSpPr txBox="1"/>
          <p:nvPr/>
        </p:nvSpPr>
        <p:spPr>
          <a:xfrm>
            <a:off x="1110350" y="346525"/>
            <a:ext cx="98301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6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4216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on Right">
  <p:cSld name="Picture on Righ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7"/>
          <p:cNvSpPr txBox="1">
            <a:spLocks noGrp="1"/>
          </p:cNvSpPr>
          <p:nvPr>
            <p:ph type="title"/>
          </p:nvPr>
        </p:nvSpPr>
        <p:spPr>
          <a:xfrm>
            <a:off x="628650" y="685800"/>
            <a:ext cx="631507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6" name="Google Shape;26;p47"/>
          <p:cNvCxnSpPr/>
          <p:nvPr/>
        </p:nvCxnSpPr>
        <p:spPr>
          <a:xfrm>
            <a:off x="796265" y="1923039"/>
            <a:ext cx="9327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" name="Google Shape;27;p47"/>
          <p:cNvSpPr txBox="1">
            <a:spLocks noGrp="1"/>
          </p:cNvSpPr>
          <p:nvPr>
            <p:ph type="body" idx="1"/>
          </p:nvPr>
        </p:nvSpPr>
        <p:spPr>
          <a:xfrm>
            <a:off x="730950" y="2533650"/>
            <a:ext cx="50292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056">
          <p15:clr>
            <a:srgbClr val="FBAE40"/>
          </p15:clr>
        </p15:guide>
        <p15:guide id="2" pos="14304">
          <p15:clr>
            <a:srgbClr val="FBAE40"/>
          </p15:clr>
        </p15:guide>
        <p15:guide id="3" orient="horz" pos="7920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on Bottom">
  <p:cSld name="Picture on Bottom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9"/>
          <p:cNvSpPr txBox="1">
            <a:spLocks noGrp="1"/>
          </p:cNvSpPr>
          <p:nvPr>
            <p:ph type="title"/>
          </p:nvPr>
        </p:nvSpPr>
        <p:spPr>
          <a:xfrm>
            <a:off x="628650" y="685800"/>
            <a:ext cx="631507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1" name="Google Shape;31;p49"/>
          <p:cNvCxnSpPr/>
          <p:nvPr/>
        </p:nvCxnSpPr>
        <p:spPr>
          <a:xfrm>
            <a:off x="730940" y="2233289"/>
            <a:ext cx="93276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" name="Google Shape;32;p49"/>
          <p:cNvSpPr txBox="1">
            <a:spLocks noGrp="1"/>
          </p:cNvSpPr>
          <p:nvPr>
            <p:ph type="body" idx="1"/>
          </p:nvPr>
        </p:nvSpPr>
        <p:spPr>
          <a:xfrm>
            <a:off x="628650" y="1504950"/>
            <a:ext cx="502920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and Content">
  <p:cSld name="11_Title and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51"/>
          <p:cNvCxnSpPr/>
          <p:nvPr/>
        </p:nvCxnSpPr>
        <p:spPr>
          <a:xfrm>
            <a:off x="730940" y="2233289"/>
            <a:ext cx="93276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" name="Google Shape;36;p51"/>
          <p:cNvSpPr txBox="1">
            <a:spLocks noGrp="1"/>
          </p:cNvSpPr>
          <p:nvPr>
            <p:ph type="body" idx="1"/>
          </p:nvPr>
        </p:nvSpPr>
        <p:spPr>
          <a:xfrm>
            <a:off x="628650" y="1504950"/>
            <a:ext cx="502920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1"/>
          <p:cNvSpPr/>
          <p:nvPr/>
        </p:nvSpPr>
        <p:spPr>
          <a:xfrm>
            <a:off x="1" y="-6430"/>
            <a:ext cx="12192000" cy="162030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38" name="Google Shape;38;p51"/>
          <p:cNvPicPr preferRelativeResize="0"/>
          <p:nvPr/>
        </p:nvPicPr>
        <p:blipFill rotWithShape="1">
          <a:blip r:embed="rId2">
            <a:alphaModFix/>
          </a:blip>
          <a:srcRect t="-5805" b="38529"/>
          <a:stretch/>
        </p:blipFill>
        <p:spPr>
          <a:xfrm>
            <a:off x="8457287" y="-227614"/>
            <a:ext cx="3843806" cy="18026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" name="Google Shape;39;p51"/>
          <p:cNvCxnSpPr/>
          <p:nvPr/>
        </p:nvCxnSpPr>
        <p:spPr>
          <a:xfrm>
            <a:off x="5163240" y="1141132"/>
            <a:ext cx="9327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" name="Google Shape;40;p51"/>
          <p:cNvSpPr txBox="1"/>
          <p:nvPr/>
        </p:nvSpPr>
        <p:spPr>
          <a:xfrm>
            <a:off x="1110350" y="346525"/>
            <a:ext cx="98301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">
  <p:cSld name="4 Pictur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28295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52"/>
          <p:cNvSpPr/>
          <p:nvPr/>
        </p:nvSpPr>
        <p:spPr>
          <a:xfrm>
            <a:off x="1" y="-6430"/>
            <a:ext cx="12192000" cy="162030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44" name="Google Shape;44;p52"/>
          <p:cNvPicPr preferRelativeResize="0"/>
          <p:nvPr/>
        </p:nvPicPr>
        <p:blipFill rotWithShape="1">
          <a:blip r:embed="rId2">
            <a:alphaModFix/>
          </a:blip>
          <a:srcRect t="-5805" b="38529"/>
          <a:stretch/>
        </p:blipFill>
        <p:spPr>
          <a:xfrm>
            <a:off x="8457287" y="-227614"/>
            <a:ext cx="3843806" cy="18026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" name="Google Shape;45;p52"/>
          <p:cNvCxnSpPr/>
          <p:nvPr/>
        </p:nvCxnSpPr>
        <p:spPr>
          <a:xfrm>
            <a:off x="5163240" y="1141132"/>
            <a:ext cx="9327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" name="Google Shape;46;p52"/>
          <p:cNvSpPr txBox="1"/>
          <p:nvPr/>
        </p:nvSpPr>
        <p:spPr>
          <a:xfrm>
            <a:off x="1110350" y="346525"/>
            <a:ext cx="98301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 SemiBold"/>
              <a:buNone/>
              <a:defRPr sz="4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Char char="•"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grpSp>
        <p:nvGrpSpPr>
          <p:cNvPr id="12" name="Google Shape;12;p43"/>
          <p:cNvGrpSpPr/>
          <p:nvPr/>
        </p:nvGrpSpPr>
        <p:grpSpPr>
          <a:xfrm>
            <a:off x="-8928" y="6358584"/>
            <a:ext cx="12201014" cy="470414"/>
            <a:chOff x="-8928" y="6325927"/>
            <a:chExt cx="12201014" cy="470414"/>
          </a:xfrm>
        </p:grpSpPr>
        <p:sp>
          <p:nvSpPr>
            <p:cNvPr id="13" name="Google Shape;13;p43"/>
            <p:cNvSpPr/>
            <p:nvPr/>
          </p:nvSpPr>
          <p:spPr>
            <a:xfrm>
              <a:off x="-8928" y="6576629"/>
              <a:ext cx="10470300" cy="45600"/>
            </a:xfrm>
            <a:prstGeom prst="rect">
              <a:avLst/>
            </a:prstGeom>
            <a:solidFill>
              <a:srgbClr val="0045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pic>
          <p:nvPicPr>
            <p:cNvPr id="14" name="Google Shape;14;p43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10548364" y="6325927"/>
              <a:ext cx="470414" cy="4704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15;p43"/>
            <p:cNvSpPr/>
            <p:nvPr/>
          </p:nvSpPr>
          <p:spPr>
            <a:xfrm rot="10800000" flipH="1">
              <a:off x="11105786" y="6576747"/>
              <a:ext cx="1086300" cy="45600"/>
            </a:xfrm>
            <a:prstGeom prst="rect">
              <a:avLst/>
            </a:prstGeom>
            <a:solidFill>
              <a:srgbClr val="0045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nkins.io/download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et.jenkins.io/war/2.307/jenkins.war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noldus/node-hello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18" name="Google Shape;11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6370" y="-236765"/>
            <a:ext cx="7320998" cy="6008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235367" y="1075928"/>
            <a:ext cx="7320998" cy="60089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"/>
          <p:cNvSpPr txBox="1"/>
          <p:nvPr/>
        </p:nvSpPr>
        <p:spPr>
          <a:xfrm>
            <a:off x="2342618" y="2644170"/>
            <a:ext cx="7157843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800" dirty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CI/CD</a:t>
            </a:r>
            <a:r>
              <a:rPr lang="en-US" sz="4800" b="0" i="0" u="none" strike="noStrike" cap="none" dirty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Assignment</a:t>
            </a:r>
            <a:endParaRPr sz="4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1" descr="A picture containing clipart&#10;&#10;Description generated with very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396" y="296227"/>
            <a:ext cx="2311950" cy="552858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"/>
          <p:cNvSpPr txBox="1"/>
          <p:nvPr/>
        </p:nvSpPr>
        <p:spPr>
          <a:xfrm>
            <a:off x="7085631" y="4937167"/>
            <a:ext cx="384357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By : </a:t>
            </a:r>
            <a:r>
              <a:rPr lang="en-US" sz="18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Shashikant   Tanti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800" b="0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9"/>
          <p:cNvSpPr txBox="1"/>
          <p:nvPr/>
        </p:nvSpPr>
        <p:spPr>
          <a:xfrm>
            <a:off x="414704" y="-27709"/>
            <a:ext cx="92358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4:    After review launch the instance and download the key pair.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5" name="Google Shape;175;p9"/>
          <p:cNvPicPr preferRelativeResize="0"/>
          <p:nvPr/>
        </p:nvPicPr>
        <p:blipFill>
          <a:blip r:embed="rId3"/>
          <a:srcRect/>
          <a:stretch/>
        </p:blipFill>
        <p:spPr>
          <a:xfrm>
            <a:off x="0" y="683491"/>
            <a:ext cx="12191999" cy="570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0"/>
          <p:cNvSpPr txBox="1"/>
          <p:nvPr/>
        </p:nvSpPr>
        <p:spPr>
          <a:xfrm>
            <a:off x="469875" y="263925"/>
            <a:ext cx="9873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5:  Give the proper name to instance and copy the IP address of running instance.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2" name="Google Shape;182;p10"/>
          <p:cNvPicPr preferRelativeResize="0"/>
          <p:nvPr/>
        </p:nvPicPr>
        <p:blipFill>
          <a:blip r:embed="rId3"/>
          <a:srcRect/>
          <a:stretch/>
        </p:blipFill>
        <p:spPr>
          <a:xfrm>
            <a:off x="0" y="923401"/>
            <a:ext cx="12192000" cy="540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"/>
          <p:cNvSpPr txBox="1"/>
          <p:nvPr/>
        </p:nvSpPr>
        <p:spPr>
          <a:xfrm>
            <a:off x="3733954" y="-541949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1"/>
          <p:cNvSpPr txBox="1"/>
          <p:nvPr/>
        </p:nvSpPr>
        <p:spPr>
          <a:xfrm>
            <a:off x="176700" y="613350"/>
            <a:ext cx="12015299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6-Open the terminal where our key pair is present and perform the following functions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Poppins"/>
              <a:buAutoNum type="arabicPeriod"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Run the command :-  $ 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chmod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400 </a:t>
            </a:r>
            <a:r>
              <a:rPr lang="en-US" sz="1900" dirty="0" err="1">
                <a:latin typeface="Poppins"/>
                <a:ea typeface="Poppins"/>
                <a:cs typeface="Poppins"/>
                <a:sym typeface="Poppins"/>
              </a:rPr>
              <a:t>AwsCreateKey.pem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, to make key publicly viewable     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2.  Open the 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ssh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client using the command - $ 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ssh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-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“</a:t>
            </a:r>
            <a:r>
              <a:rPr lang="en-US" sz="1900" dirty="0" err="1">
                <a:latin typeface="Poppins"/>
                <a:ea typeface="Poppins"/>
                <a:cs typeface="Poppins"/>
                <a:sym typeface="Poppins"/>
              </a:rPr>
              <a:t>AwsCreateKey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.pem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” ubuntu@</a:t>
            </a:r>
            <a:r>
              <a:rPr lang="en-US" sz="1900" dirty="0">
                <a:latin typeface="Poppins"/>
                <a:ea typeface="Poppins"/>
                <a:cs typeface="Poppins"/>
                <a:sym typeface="Poppins"/>
              </a:rPr>
              <a:t>18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.220.120.132.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</a:t>
            </a: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9" name="Google Shape;189;p11"/>
          <p:cNvPicPr preferRelativeResize="0"/>
          <p:nvPr/>
        </p:nvPicPr>
        <p:blipFill>
          <a:blip r:embed="rId3"/>
          <a:srcRect/>
          <a:stretch/>
        </p:blipFill>
        <p:spPr>
          <a:xfrm>
            <a:off x="304800" y="2466109"/>
            <a:ext cx="11591635" cy="3778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2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12"/>
          <p:cNvPicPr preferRelativeResize="0"/>
          <p:nvPr/>
        </p:nvPicPr>
        <p:blipFill>
          <a:blip r:embed="rId3"/>
          <a:srcRect/>
          <a:stretch/>
        </p:blipFill>
        <p:spPr>
          <a:xfrm>
            <a:off x="0" y="324691"/>
            <a:ext cx="12081164" cy="600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"/>
          <p:cNvSpPr txBox="1"/>
          <p:nvPr/>
        </p:nvSpPr>
        <p:spPr>
          <a:xfrm>
            <a:off x="2120956" y="10250"/>
            <a:ext cx="7711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4400" b="0" i="0" u="sng" strike="noStrike" cap="none" dirty="0">
                <a:solidFill>
                  <a:schemeClr val="accent3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Poppins"/>
                <a:sym typeface="Poppins"/>
              </a:rPr>
              <a:t>Java Installation</a:t>
            </a:r>
            <a:endParaRPr sz="4400" b="0" i="0" u="sng" strike="noStrike" cap="none" dirty="0">
              <a:solidFill>
                <a:schemeClr val="accent3"/>
              </a:solidFill>
              <a:latin typeface="MS PGothic" panose="020B0600070205080204" pitchFamily="34" charset="-128"/>
              <a:ea typeface="MS PGothic" panose="020B0600070205080204" pitchFamily="34" charset="-128"/>
              <a:sym typeface="Arial"/>
            </a:endParaRPr>
          </a:p>
        </p:txBody>
      </p:sp>
      <p:sp>
        <p:nvSpPr>
          <p:cNvPr id="201" name="Google Shape;201;p13"/>
          <p:cNvSpPr txBox="1"/>
          <p:nvPr/>
        </p:nvSpPr>
        <p:spPr>
          <a:xfrm>
            <a:off x="1108266" y="813577"/>
            <a:ext cx="10480200" cy="1646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1:   Install java 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sdk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jre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over our virtual cloud environment using the       command.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		$ 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sudo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apt-get update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	              $ 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sudo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apt install openjdk-11-jre-headless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2" name="Google Shape;202;p13"/>
          <p:cNvPicPr preferRelativeResize="0"/>
          <p:nvPr/>
        </p:nvPicPr>
        <p:blipFill>
          <a:blip r:embed="rId3"/>
          <a:srcRect/>
          <a:stretch/>
        </p:blipFill>
        <p:spPr>
          <a:xfrm>
            <a:off x="314036" y="2687782"/>
            <a:ext cx="11555213" cy="3236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4"/>
          <p:cNvSpPr txBox="1"/>
          <p:nvPr/>
        </p:nvSpPr>
        <p:spPr>
          <a:xfrm>
            <a:off x="770662" y="0"/>
            <a:ext cx="967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4100" b="0" i="0" u="sng" strike="noStrike" cap="none" dirty="0">
                <a:solidFill>
                  <a:schemeClr val="accent3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Poppins"/>
                <a:sym typeface="Poppins"/>
              </a:rPr>
              <a:t>Jenkins Set up</a:t>
            </a:r>
            <a:endParaRPr sz="4100" b="0" i="0" u="sng" strike="noStrike" cap="none" dirty="0">
              <a:solidFill>
                <a:schemeClr val="accent3"/>
              </a:solidFill>
              <a:latin typeface="MS PGothic" panose="020B0600070205080204" pitchFamily="34" charset="-128"/>
              <a:ea typeface="MS PGothic" panose="020B0600070205080204" pitchFamily="34" charset="-128"/>
              <a:sym typeface="Arial"/>
            </a:endParaRPr>
          </a:p>
        </p:txBody>
      </p:sp>
      <p:sp>
        <p:nvSpPr>
          <p:cNvPr id="208" name="Google Shape;208;p14"/>
          <p:cNvSpPr txBox="1"/>
          <p:nvPr/>
        </p:nvSpPr>
        <p:spPr>
          <a:xfrm>
            <a:off x="572654" y="1033000"/>
            <a:ext cx="10741845" cy="323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1:  Get the link of the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jenkins.war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file from the  </a:t>
            </a:r>
            <a:r>
              <a:rPr lang="en-US" sz="1800" b="0" i="0" u="sng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https://www.jenkins.io/download/</a:t>
            </a:r>
            <a:endParaRPr sz="1800" b="0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2:  Download the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jenkins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war file using the command.</a:t>
            </a:r>
            <a:endParaRPr sz="18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                             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latin typeface="Poppins"/>
                <a:ea typeface="Poppins"/>
                <a:cs typeface="Poppins"/>
                <a:sym typeface="Poppins"/>
              </a:rPr>
              <a:t>		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$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wget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0" i="0" u="sng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https://get.jenkins.io/war/2.307/jenkins.war</a:t>
            </a:r>
            <a:endParaRPr sz="1800" b="0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3:  Change the file permissions of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jenkins.war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to executable using the command.</a:t>
            </a:r>
            <a:endParaRPr sz="18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                                  $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chmod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+x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jenkins.war</a:t>
            </a:r>
            <a:endParaRPr sz="18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15"/>
          <p:cNvPicPr preferRelativeResize="0"/>
          <p:nvPr/>
        </p:nvPicPr>
        <p:blipFill>
          <a:blip r:embed="rId3"/>
          <a:srcRect/>
          <a:stretch/>
        </p:blipFill>
        <p:spPr>
          <a:xfrm>
            <a:off x="129308" y="203200"/>
            <a:ext cx="11933383" cy="5948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c5704ecf5_0_7"/>
          <p:cNvSpPr txBox="1"/>
          <p:nvPr/>
        </p:nvSpPr>
        <p:spPr>
          <a:xfrm>
            <a:off x="1119150" y="209825"/>
            <a:ext cx="9953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4100" b="0" i="0" u="sng" strike="noStrike" cap="none" dirty="0">
                <a:solidFill>
                  <a:schemeClr val="accent3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Poppins"/>
                <a:sym typeface="Poppins"/>
              </a:rPr>
              <a:t>Building Pipeline</a:t>
            </a:r>
            <a:endParaRPr sz="4100" b="0" i="0" u="sng" strike="noStrike" cap="none" dirty="0">
              <a:solidFill>
                <a:schemeClr val="accent3"/>
              </a:solidFill>
              <a:latin typeface="MS PGothic" panose="020B0600070205080204" pitchFamily="34" charset="-128"/>
              <a:ea typeface="MS PGothic" panose="020B0600070205080204" pitchFamily="34" charset="-128"/>
              <a:sym typeface="Arial"/>
            </a:endParaRPr>
          </a:p>
        </p:txBody>
      </p:sp>
      <p:sp>
        <p:nvSpPr>
          <p:cNvPr id="220" name="Google Shape;220;gec5704ecf5_0_7"/>
          <p:cNvSpPr txBox="1"/>
          <p:nvPr/>
        </p:nvSpPr>
        <p:spPr>
          <a:xfrm>
            <a:off x="971700" y="855466"/>
            <a:ext cx="11220300" cy="4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1:   Run the </a:t>
            </a:r>
            <a:r>
              <a:rPr lang="en-US" sz="1900" dirty="0">
                <a:latin typeface="Poppins"/>
                <a:ea typeface="Poppins"/>
                <a:cs typeface="Poppins"/>
                <a:sym typeface="Poppins"/>
              </a:rPr>
              <a:t>J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enkins over ec2 machine using the below command.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			 $ java -jar 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jenkins.war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&amp;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21" name="Google Shape;221;gec5704ecf5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50" y="1992250"/>
            <a:ext cx="12054449" cy="431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0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0"/>
          <p:cNvSpPr txBox="1"/>
          <p:nvPr/>
        </p:nvSpPr>
        <p:spPr>
          <a:xfrm>
            <a:off x="1276435" y="484556"/>
            <a:ext cx="983490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</a:t>
            </a:r>
            <a:r>
              <a:rPr lang="en-US" sz="2000" dirty="0">
                <a:latin typeface="Poppins"/>
                <a:ea typeface="Poppins"/>
                <a:cs typeface="Poppins"/>
                <a:sym typeface="Poppins"/>
              </a:rPr>
              <a:t>2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     Open the browser and open the Jenkins GUI using &lt;IP_VM&gt;:8080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28" name="Google Shape;228;p20"/>
          <p:cNvPicPr preferRelativeResize="0"/>
          <p:nvPr/>
        </p:nvPicPr>
        <p:blipFill>
          <a:blip r:embed="rId3"/>
          <a:srcRect/>
          <a:stretch/>
        </p:blipFill>
        <p:spPr>
          <a:xfrm>
            <a:off x="232318" y="1075800"/>
            <a:ext cx="11624540" cy="51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ec5704ecf5_0_15"/>
          <p:cNvSpPr txBox="1"/>
          <p:nvPr/>
        </p:nvSpPr>
        <p:spPr>
          <a:xfrm>
            <a:off x="4955329" y="-77174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gec5704ecf5_0_15"/>
          <p:cNvSpPr txBox="1"/>
          <p:nvPr/>
        </p:nvSpPr>
        <p:spPr>
          <a:xfrm>
            <a:off x="1645891" y="300377"/>
            <a:ext cx="93096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>
                <a:latin typeface="Poppins"/>
                <a:ea typeface="Poppins"/>
                <a:cs typeface="Poppins"/>
                <a:sym typeface="Poppins"/>
              </a:rPr>
              <a:t>Step 3:    Installed the suggested plugins and add a account on Jenkins,    	    after that,  click on start Jenkins</a:t>
            </a:r>
            <a:r>
              <a:rPr lang="en-US" sz="1800" dirty="0">
                <a:latin typeface="Poppins"/>
                <a:ea typeface="Poppins"/>
                <a:cs typeface="Poppins"/>
                <a:sym typeface="Poppins"/>
              </a:rPr>
              <a:t>.</a:t>
            </a:r>
            <a:endParaRPr sz="18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35" name="Google Shape;235;gec5704ecf5_0_15"/>
          <p:cNvPicPr preferRelativeResize="0"/>
          <p:nvPr/>
        </p:nvPicPr>
        <p:blipFill>
          <a:blip r:embed="rId3"/>
          <a:srcRect/>
          <a:stretch/>
        </p:blipFill>
        <p:spPr>
          <a:xfrm>
            <a:off x="274900" y="1354906"/>
            <a:ext cx="11642201" cy="4681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"/>
          <p:cNvSpPr txBox="1"/>
          <p:nvPr/>
        </p:nvSpPr>
        <p:spPr>
          <a:xfrm>
            <a:off x="3376597" y="169682"/>
            <a:ext cx="3033630" cy="11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6600" b="0" i="0" u="sng" strike="noStrike" cap="none" dirty="0">
                <a:solidFill>
                  <a:schemeClr val="accent3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  <a:sym typeface="Poppins"/>
              </a:rPr>
              <a:t>Content</a:t>
            </a:r>
            <a:endParaRPr sz="6600" b="0" i="0" u="sng" strike="noStrike" cap="none" dirty="0">
              <a:solidFill>
                <a:schemeClr val="accent3"/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  <a:sym typeface="Poppins"/>
            </a:endParaRPr>
          </a:p>
        </p:txBody>
      </p:sp>
      <p:sp>
        <p:nvSpPr>
          <p:cNvPr id="128" name="Google Shape;128;p2"/>
          <p:cNvSpPr txBox="1"/>
          <p:nvPr/>
        </p:nvSpPr>
        <p:spPr>
          <a:xfrm>
            <a:off x="0" y="1342475"/>
            <a:ext cx="11661900" cy="9402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61595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Wingdings" panose="05000000000000000000" pitchFamily="2" charset="2"/>
              <a:buChar char="q"/>
            </a:pPr>
            <a:r>
              <a:rPr lang="en-US" sz="2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Set up  Virtual Cloud Environment</a:t>
            </a:r>
          </a:p>
          <a:p>
            <a:pPr marL="444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</a:pPr>
            <a:endParaRPr lang="en-US" sz="2900" dirty="0">
              <a:latin typeface="Poppins"/>
              <a:ea typeface="Poppins"/>
              <a:cs typeface="Poppins"/>
              <a:sym typeface="Poppins"/>
            </a:endParaRPr>
          </a:p>
          <a:p>
            <a:pPr marL="50165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Wingdings" panose="05000000000000000000" pitchFamily="2" charset="2"/>
              <a:buChar char="q"/>
            </a:pPr>
            <a:r>
              <a:rPr lang="en-US" sz="2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Java Installation</a:t>
            </a:r>
          </a:p>
          <a:p>
            <a:pPr marL="444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</a:pPr>
            <a:endParaRPr sz="2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0165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Wingdings" panose="05000000000000000000" pitchFamily="2" charset="2"/>
              <a:buChar char="q"/>
            </a:pPr>
            <a:r>
              <a:rPr lang="en-US" sz="2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Jenkins set up</a:t>
            </a:r>
          </a:p>
          <a:p>
            <a:pPr marL="444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</a:pPr>
            <a:endParaRPr sz="2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0165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Wingdings" panose="05000000000000000000" pitchFamily="2" charset="2"/>
              <a:buChar char="q"/>
            </a:pPr>
            <a:r>
              <a:rPr lang="en-US" sz="2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Building Pipeline</a:t>
            </a:r>
          </a:p>
          <a:p>
            <a:pPr marL="444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</a:pPr>
            <a:endParaRPr sz="2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0165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Wingdings" panose="05000000000000000000" pitchFamily="2" charset="2"/>
              <a:buChar char="q"/>
            </a:pPr>
            <a:r>
              <a:rPr lang="en-US" sz="2900" dirty="0">
                <a:latin typeface="Poppins"/>
                <a:ea typeface="Poppins"/>
                <a:cs typeface="Poppins"/>
                <a:sym typeface="Poppins"/>
              </a:rPr>
              <a:t>Make a build</a:t>
            </a:r>
          </a:p>
          <a:p>
            <a:pPr marL="444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</a:pPr>
            <a:endParaRPr sz="2900" dirty="0">
              <a:latin typeface="Poppins"/>
              <a:ea typeface="Poppins"/>
              <a:cs typeface="Poppins"/>
              <a:sym typeface="Poppins"/>
            </a:endParaRPr>
          </a:p>
          <a:p>
            <a:pPr marL="50165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Wingdings" panose="05000000000000000000" pitchFamily="2" charset="2"/>
              <a:buChar char="q"/>
            </a:pPr>
            <a:r>
              <a:rPr lang="en-US" sz="2900" dirty="0">
                <a:latin typeface="Poppins"/>
                <a:ea typeface="Poppins"/>
                <a:cs typeface="Poppins"/>
                <a:sym typeface="Poppins"/>
              </a:rPr>
              <a:t>Run Application</a:t>
            </a:r>
            <a:endParaRPr sz="2900"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</a:t>
            </a: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c5704ecf5_0_26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ec5704ecf5_0_26"/>
          <p:cNvSpPr txBox="1"/>
          <p:nvPr/>
        </p:nvSpPr>
        <p:spPr>
          <a:xfrm>
            <a:off x="149600" y="446400"/>
            <a:ext cx="9309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42" name="Google Shape;242;gec5704ecf5_0_26"/>
          <p:cNvPicPr preferRelativeResize="0"/>
          <p:nvPr/>
        </p:nvPicPr>
        <p:blipFill>
          <a:blip r:embed="rId3"/>
          <a:srcRect/>
          <a:stretch/>
        </p:blipFill>
        <p:spPr>
          <a:xfrm>
            <a:off x="2026919" y="1760220"/>
            <a:ext cx="6515101" cy="2522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c5704ecf5_0_21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ec5704ecf5_0_21"/>
          <p:cNvSpPr txBox="1"/>
          <p:nvPr/>
        </p:nvSpPr>
        <p:spPr>
          <a:xfrm>
            <a:off x="1054763" y="207751"/>
            <a:ext cx="93096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latin typeface="Poppins"/>
                <a:ea typeface="Poppins"/>
                <a:cs typeface="Poppins"/>
                <a:sym typeface="Poppins"/>
              </a:rPr>
              <a:t>-:</a:t>
            </a:r>
            <a:r>
              <a:rPr lang="en-US" sz="2800" u="sng" dirty="0">
                <a:latin typeface="Poppins"/>
                <a:ea typeface="Poppins"/>
                <a:cs typeface="Poppins"/>
                <a:sym typeface="Poppins"/>
              </a:rPr>
              <a:t>Jenkins Dashboard</a:t>
            </a:r>
            <a:r>
              <a:rPr lang="en-US" sz="2100" dirty="0">
                <a:latin typeface="Poppins"/>
                <a:ea typeface="Poppins"/>
                <a:cs typeface="Poppins"/>
                <a:sym typeface="Poppins"/>
              </a:rPr>
              <a:t>:-</a:t>
            </a:r>
            <a:endParaRPr sz="21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49" name="Google Shape;249;gec5704ecf5_0_21"/>
          <p:cNvPicPr preferRelativeResize="0"/>
          <p:nvPr/>
        </p:nvPicPr>
        <p:blipFill>
          <a:blip r:embed="rId3"/>
          <a:srcRect/>
          <a:stretch/>
        </p:blipFill>
        <p:spPr>
          <a:xfrm>
            <a:off x="266855" y="1031024"/>
            <a:ext cx="11472563" cy="4972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"/>
          <p:cNvSpPr txBox="1"/>
          <p:nvPr/>
        </p:nvSpPr>
        <p:spPr>
          <a:xfrm>
            <a:off x="4926404" y="-57874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1"/>
          <p:cNvSpPr txBox="1"/>
          <p:nvPr/>
        </p:nvSpPr>
        <p:spPr>
          <a:xfrm>
            <a:off x="191125" y="240925"/>
            <a:ext cx="11131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dirty="0">
                <a:latin typeface="Poppins"/>
                <a:ea typeface="Poppins"/>
                <a:cs typeface="Poppins"/>
                <a:sym typeface="Poppins"/>
              </a:rPr>
              <a:t>Step 4:  Install the NodeJS Plugin and add the global configuration for NodeJS as show in the     </a:t>
            </a:r>
            <a:endParaRPr sz="1800"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dirty="0">
                <a:latin typeface="Poppins"/>
                <a:ea typeface="Poppins"/>
                <a:cs typeface="Poppins"/>
                <a:sym typeface="Poppins"/>
              </a:rPr>
              <a:t>               figures.</a:t>
            </a:r>
            <a:endParaRPr sz="18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56" name="Google Shape;256;p21"/>
          <p:cNvPicPr preferRelativeResize="0"/>
          <p:nvPr/>
        </p:nvPicPr>
        <p:blipFill>
          <a:blip r:embed="rId3"/>
          <a:srcRect/>
          <a:stretch/>
        </p:blipFill>
        <p:spPr>
          <a:xfrm>
            <a:off x="267854" y="1062181"/>
            <a:ext cx="11659269" cy="4913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22"/>
          <p:cNvPicPr preferRelativeResize="0"/>
          <p:nvPr/>
        </p:nvPicPr>
        <p:blipFill>
          <a:blip r:embed="rId3"/>
          <a:srcRect/>
          <a:stretch/>
        </p:blipFill>
        <p:spPr>
          <a:xfrm>
            <a:off x="175492" y="230909"/>
            <a:ext cx="11761284" cy="5756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3"/>
          <p:cNvSpPr txBox="1"/>
          <p:nvPr/>
        </p:nvSpPr>
        <p:spPr>
          <a:xfrm>
            <a:off x="5025804" y="-132499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3"/>
          <p:cNvSpPr txBox="1"/>
          <p:nvPr/>
        </p:nvSpPr>
        <p:spPr>
          <a:xfrm>
            <a:off x="333150" y="333150"/>
            <a:ext cx="105039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Poppins"/>
                <a:ea typeface="Poppins"/>
                <a:cs typeface="Poppins"/>
                <a:sym typeface="Poppins"/>
              </a:rPr>
              <a:t>Step 5:  </a:t>
            </a:r>
            <a:r>
              <a:rPr lang="en-US" sz="1800" dirty="0">
                <a:latin typeface="Poppins"/>
                <a:ea typeface="Poppins"/>
                <a:cs typeface="Poppins"/>
                <a:sym typeface="Poppins"/>
              </a:rPr>
              <a:t>Create a new project of the freestyle type.</a:t>
            </a:r>
            <a:endParaRPr sz="18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69" name="Google Shape;269;p23"/>
          <p:cNvPicPr preferRelativeResize="0"/>
          <p:nvPr/>
        </p:nvPicPr>
        <p:blipFill>
          <a:blip r:embed="rId3"/>
          <a:srcRect/>
          <a:stretch/>
        </p:blipFill>
        <p:spPr>
          <a:xfrm>
            <a:off x="220979" y="790901"/>
            <a:ext cx="11735071" cy="5258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6"/>
          <p:cNvSpPr txBox="1"/>
          <p:nvPr/>
        </p:nvSpPr>
        <p:spPr>
          <a:xfrm>
            <a:off x="4926404" y="-222124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6"/>
          <p:cNvSpPr txBox="1"/>
          <p:nvPr/>
        </p:nvSpPr>
        <p:spPr>
          <a:xfrm>
            <a:off x="204800" y="243575"/>
            <a:ext cx="113085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6:  Fork the repository given at </a:t>
            </a:r>
            <a:r>
              <a:rPr lang="en-US" sz="1900" b="0" i="0" u="sng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https://github.com/knoldus/node-hello</a:t>
            </a:r>
            <a:r>
              <a:rPr lang="en-US" sz="1900" b="0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into our </a:t>
            </a:r>
            <a:r>
              <a:rPr lang="en-US" sz="1900" dirty="0" err="1"/>
              <a:t>G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ithub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account.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6" name="Google Shape;276;p26"/>
          <p:cNvPicPr preferRelativeResize="0"/>
          <p:nvPr/>
        </p:nvPicPr>
        <p:blipFill>
          <a:blip r:embed="rId4"/>
          <a:srcRect/>
          <a:stretch/>
        </p:blipFill>
        <p:spPr>
          <a:xfrm>
            <a:off x="343855" y="1094100"/>
            <a:ext cx="11504290" cy="52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4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4"/>
          <p:cNvSpPr txBox="1"/>
          <p:nvPr/>
        </p:nvSpPr>
        <p:spPr>
          <a:xfrm>
            <a:off x="271100" y="177833"/>
            <a:ext cx="10745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dirty="0">
                <a:latin typeface="Poppins"/>
                <a:ea typeface="Poppins"/>
                <a:cs typeface="Poppins"/>
                <a:sym typeface="Poppins"/>
              </a:rPr>
              <a:t>Step 7</a:t>
            </a:r>
            <a:r>
              <a:rPr lang="en-US" sz="2000" dirty="0">
                <a:latin typeface="Poppins"/>
                <a:ea typeface="Poppins"/>
                <a:cs typeface="Poppins"/>
                <a:sym typeface="Poppins"/>
              </a:rPr>
              <a:t>:      Perform the different build task as shown in the fig.</a:t>
            </a:r>
            <a:endParaRPr sz="20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83" name="Google Shape;283;p24"/>
          <p:cNvPicPr preferRelativeResize="0"/>
          <p:nvPr/>
        </p:nvPicPr>
        <p:blipFill>
          <a:blip r:embed="rId3"/>
          <a:srcRect/>
          <a:stretch/>
        </p:blipFill>
        <p:spPr>
          <a:xfrm>
            <a:off x="64654" y="670245"/>
            <a:ext cx="12025745" cy="5752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7162F5-8C4D-419A-B803-9E40BC191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36" y="295562"/>
            <a:ext cx="11369964" cy="606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10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7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7"/>
          <p:cNvSpPr txBox="1"/>
          <p:nvPr/>
        </p:nvSpPr>
        <p:spPr>
          <a:xfrm>
            <a:off x="1342300" y="513950"/>
            <a:ext cx="97956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7" name="Google Shape;297;p27"/>
          <p:cNvSpPr txBox="1"/>
          <p:nvPr/>
        </p:nvSpPr>
        <p:spPr>
          <a:xfrm>
            <a:off x="204300" y="348300"/>
            <a:ext cx="11783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r>
              <a:rPr lang="en-US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98" name="Google Shape;298;p27"/>
          <p:cNvPicPr preferRelativeResize="0"/>
          <p:nvPr/>
        </p:nvPicPr>
        <p:blipFill>
          <a:blip r:embed="rId3"/>
          <a:srcRect/>
          <a:stretch/>
        </p:blipFill>
        <p:spPr>
          <a:xfrm>
            <a:off x="204300" y="110836"/>
            <a:ext cx="11783400" cy="5957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9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9"/>
          <p:cNvSpPr txBox="1"/>
          <p:nvPr/>
        </p:nvSpPr>
        <p:spPr>
          <a:xfrm>
            <a:off x="226900" y="679600"/>
            <a:ext cx="97956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3" name="Google Shape;313;p29"/>
          <p:cNvSpPr txBox="1"/>
          <p:nvPr/>
        </p:nvSpPr>
        <p:spPr>
          <a:xfrm>
            <a:off x="712825" y="414550"/>
            <a:ext cx="1051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14" name="Google Shape;314;p29"/>
          <p:cNvPicPr preferRelativeResize="0"/>
          <p:nvPr/>
        </p:nvPicPr>
        <p:blipFill>
          <a:blip r:embed="rId3"/>
          <a:srcRect/>
          <a:stretch/>
        </p:blipFill>
        <p:spPr>
          <a:xfrm>
            <a:off x="360219" y="414550"/>
            <a:ext cx="11604882" cy="5657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"/>
          <p:cNvSpPr txBox="1"/>
          <p:nvPr/>
        </p:nvSpPr>
        <p:spPr>
          <a:xfrm>
            <a:off x="220950" y="234924"/>
            <a:ext cx="112200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6600" b="0" i="0" u="sng" strike="noStrike" cap="none" dirty="0">
                <a:solidFill>
                  <a:schemeClr val="accent3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  <a:sym typeface="Poppins"/>
              </a:rPr>
              <a:t>Set up Virtual Cloud Environment</a:t>
            </a:r>
            <a:endParaRPr sz="6600" b="0" i="0" u="sng" strike="noStrike" cap="none" dirty="0">
              <a:solidFill>
                <a:schemeClr val="accent3"/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  <a:sym typeface="Poppins"/>
            </a:endParaRPr>
          </a:p>
        </p:txBody>
      </p:sp>
      <p:sp>
        <p:nvSpPr>
          <p:cNvPr id="134" name="Google Shape;134;p3"/>
          <p:cNvSpPr txBox="1"/>
          <p:nvPr/>
        </p:nvSpPr>
        <p:spPr>
          <a:xfrm>
            <a:off x="0" y="1143700"/>
            <a:ext cx="11661900" cy="47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1- Sign in to AWS console and launch the new EC2 instance</a:t>
            </a:r>
            <a:endParaRPr sz="19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5" name="Google Shape;135;p3"/>
          <p:cNvPicPr preferRelativeResize="0"/>
          <p:nvPr/>
        </p:nvPicPr>
        <p:blipFill>
          <a:blip r:embed="rId3"/>
          <a:srcRect/>
          <a:stretch/>
        </p:blipFill>
        <p:spPr>
          <a:xfrm>
            <a:off x="0" y="1687397"/>
            <a:ext cx="12192000" cy="4935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0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0"/>
          <p:cNvSpPr txBox="1"/>
          <p:nvPr/>
        </p:nvSpPr>
        <p:spPr>
          <a:xfrm>
            <a:off x="226900" y="701554"/>
            <a:ext cx="97956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1" name="Google Shape;321;p30"/>
          <p:cNvSpPr txBox="1"/>
          <p:nvPr/>
        </p:nvSpPr>
        <p:spPr>
          <a:xfrm>
            <a:off x="712825" y="414550"/>
            <a:ext cx="105135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dirty="0">
                <a:latin typeface="Poppins"/>
                <a:ea typeface="Poppins"/>
                <a:cs typeface="Poppins"/>
                <a:sym typeface="Poppins"/>
              </a:rPr>
              <a:t>Step 8:- At the end save and apply the required changes.:-</a:t>
            </a:r>
            <a:endParaRPr sz="2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3C093B-EBC9-41F8-B449-BB4E1CE7A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8518"/>
            <a:ext cx="12192000" cy="54045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ec5704ecf5_0_44"/>
          <p:cNvSpPr txBox="1"/>
          <p:nvPr/>
        </p:nvSpPr>
        <p:spPr>
          <a:xfrm>
            <a:off x="441900" y="272575"/>
            <a:ext cx="112200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4100" u="sng" dirty="0">
                <a:solidFill>
                  <a:schemeClr val="accent3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Poppins"/>
              </a:rPr>
              <a:t>Make a Build</a:t>
            </a:r>
            <a:endParaRPr sz="4100" b="0" i="0" u="sng" strike="noStrike" cap="none" dirty="0">
              <a:solidFill>
                <a:schemeClr val="accent3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Poppins"/>
            </a:endParaRPr>
          </a:p>
        </p:txBody>
      </p:sp>
      <p:sp>
        <p:nvSpPr>
          <p:cNvPr id="328" name="Google Shape;328;gec5704ecf5_0_44"/>
          <p:cNvSpPr txBox="1"/>
          <p:nvPr/>
        </p:nvSpPr>
        <p:spPr>
          <a:xfrm>
            <a:off x="231494" y="1585875"/>
            <a:ext cx="11430406" cy="493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9" name="Google Shape;329;gec5704ecf5_0_44"/>
          <p:cNvSpPr txBox="1"/>
          <p:nvPr/>
        </p:nvSpPr>
        <p:spPr>
          <a:xfrm>
            <a:off x="362075" y="1124175"/>
            <a:ext cx="8411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Step 1:- Click on the build now and get proper build in the console.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8EFC32-41CD-4E13-80C9-BB5C2A066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00" y="1958212"/>
            <a:ext cx="11333951" cy="40953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AF3F00-F20D-4D8D-8DD3-C8B6BDE0D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36" y="110836"/>
            <a:ext cx="11868728" cy="613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38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C9A1B8-8B0C-4E4D-BDA3-3D6502C76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619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932DA8-8BA8-47C7-A403-785C9E838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26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40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90B364-0FF0-4FFB-982C-8322C8EC5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21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491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6D80DF-1A17-4175-91E1-ABFA4113A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545"/>
            <a:ext cx="12192000" cy="612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0740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ec5704ecf5_0_53"/>
          <p:cNvSpPr txBox="1"/>
          <p:nvPr/>
        </p:nvSpPr>
        <p:spPr>
          <a:xfrm>
            <a:off x="220950" y="-22028"/>
            <a:ext cx="112200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4100" u="sng" dirty="0">
                <a:solidFill>
                  <a:schemeClr val="accent3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Poppins"/>
                <a:sym typeface="Poppins"/>
              </a:rPr>
              <a:t>Run Application</a:t>
            </a:r>
            <a:endParaRPr sz="4100" b="0" i="0" u="sng" strike="noStrike" cap="none" dirty="0">
              <a:solidFill>
                <a:schemeClr val="accent3"/>
              </a:solidFill>
              <a:latin typeface="MS PGothic" panose="020B0600070205080204" pitchFamily="34" charset="-128"/>
              <a:ea typeface="MS PGothic" panose="020B0600070205080204" pitchFamily="34" charset="-128"/>
              <a:cs typeface="Poppins"/>
              <a:sym typeface="Poppins"/>
            </a:endParaRPr>
          </a:p>
        </p:txBody>
      </p:sp>
      <p:sp>
        <p:nvSpPr>
          <p:cNvPr id="352" name="Google Shape;352;gec5704ecf5_0_53"/>
          <p:cNvSpPr txBox="1"/>
          <p:nvPr/>
        </p:nvSpPr>
        <p:spPr>
          <a:xfrm>
            <a:off x="0" y="1143575"/>
            <a:ext cx="11661900" cy="49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3" name="Google Shape;353;gec5704ecf5_0_53"/>
          <p:cNvSpPr txBox="1"/>
          <p:nvPr/>
        </p:nvSpPr>
        <p:spPr>
          <a:xfrm>
            <a:off x="489034" y="712475"/>
            <a:ext cx="11574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Poppins"/>
                <a:ea typeface="Poppins"/>
                <a:cs typeface="Poppins"/>
                <a:sym typeface="Poppins"/>
              </a:rPr>
              <a:t>Step 1:- Add the port range 3000-3001 in the ec2 instance inbound rules for validation of running app</a:t>
            </a:r>
            <a:endParaRPr sz="16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DA6BB3-D5E6-41E9-959E-0AEB159C6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3" y="1292994"/>
            <a:ext cx="12063634" cy="5033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D15EA8-B9F5-437D-B509-F91043DEC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6982"/>
            <a:ext cx="12192000" cy="4959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3982C2-3300-45E8-8951-B0FC88359099}"/>
              </a:ext>
            </a:extLst>
          </p:cNvPr>
          <p:cNvSpPr txBox="1"/>
          <p:nvPr/>
        </p:nvSpPr>
        <p:spPr>
          <a:xfrm>
            <a:off x="480291" y="110836"/>
            <a:ext cx="110559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Poppins"/>
                <a:ea typeface="Poppins"/>
                <a:cs typeface="Poppins"/>
                <a:sym typeface="Poppins"/>
              </a:rPr>
              <a:t>Step2:    Launch then &lt;</a:t>
            </a:r>
            <a:r>
              <a:rPr lang="en-US" sz="1800" dirty="0" err="1">
                <a:latin typeface="Poppins"/>
                <a:ea typeface="Poppins"/>
                <a:cs typeface="Poppins"/>
                <a:sym typeface="Poppins"/>
              </a:rPr>
              <a:t>IP_Address</a:t>
            </a:r>
            <a:r>
              <a:rPr lang="en-US" sz="1800" dirty="0">
                <a:latin typeface="Poppins"/>
                <a:ea typeface="Poppins"/>
                <a:cs typeface="Poppins"/>
                <a:sym typeface="Poppins"/>
              </a:rPr>
              <a:t>&gt;: 3000 and &lt;</a:t>
            </a:r>
            <a:r>
              <a:rPr lang="en-US" sz="1800" dirty="0" err="1">
                <a:latin typeface="Poppins"/>
                <a:ea typeface="Poppins"/>
                <a:cs typeface="Poppins"/>
                <a:sym typeface="Poppins"/>
              </a:rPr>
              <a:t>IP_Address</a:t>
            </a:r>
            <a:r>
              <a:rPr lang="en-US" sz="1800" dirty="0">
                <a:latin typeface="Poppins"/>
                <a:ea typeface="Poppins"/>
                <a:cs typeface="Poppins"/>
                <a:sym typeface="Poppins"/>
              </a:rPr>
              <a:t>&gt;:3001 in the browser for check the 	app     is running on server or not.</a:t>
            </a:r>
            <a:endParaRPr lang="en-US" sz="18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042330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62250E-7BA1-4D20-82A8-081BB2B50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781"/>
            <a:ext cx="12192000" cy="612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156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4"/>
          <p:cNvSpPr txBox="1"/>
          <p:nvPr/>
        </p:nvSpPr>
        <p:spPr>
          <a:xfrm>
            <a:off x="525075" y="248900"/>
            <a:ext cx="970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359450" y="261600"/>
            <a:ext cx="12876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2:     After launching the instance select the  Ubuntu Server 18.04  LTS (HVM) AMI .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3" name="Google Shape;143;p4"/>
          <p:cNvPicPr preferRelativeResize="0"/>
          <p:nvPr/>
        </p:nvPicPr>
        <p:blipFill>
          <a:blip r:embed="rId3"/>
          <a:srcRect/>
          <a:stretch/>
        </p:blipFill>
        <p:spPr>
          <a:xfrm>
            <a:off x="1" y="923402"/>
            <a:ext cx="12058074" cy="520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377" name="Google Shape;377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215294" y="1060791"/>
            <a:ext cx="7320998" cy="600891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2"/>
          <p:cNvSpPr/>
          <p:nvPr/>
        </p:nvSpPr>
        <p:spPr>
          <a:xfrm>
            <a:off x="8565726" y="5443337"/>
            <a:ext cx="311655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42"/>
          <p:cNvSpPr/>
          <p:nvPr/>
        </p:nvSpPr>
        <p:spPr>
          <a:xfrm>
            <a:off x="8718126" y="6128574"/>
            <a:ext cx="1778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42"/>
          <p:cNvSpPr/>
          <p:nvPr/>
        </p:nvSpPr>
        <p:spPr>
          <a:xfrm>
            <a:off x="8565726" y="4022141"/>
            <a:ext cx="298992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81" name="Google Shape;381;p42"/>
          <p:cNvSpPr/>
          <p:nvPr/>
        </p:nvSpPr>
        <p:spPr>
          <a:xfrm>
            <a:off x="8565726" y="4732739"/>
            <a:ext cx="141737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82" name="Google Shape;382;p42"/>
          <p:cNvSpPr txBox="1"/>
          <p:nvPr/>
        </p:nvSpPr>
        <p:spPr>
          <a:xfrm>
            <a:off x="3626275" y="2659176"/>
            <a:ext cx="6748627" cy="2316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6600" b="0" i="0" u="none" strike="noStrike" cap="none" dirty="0">
                <a:solidFill>
                  <a:schemeClr val="lt2"/>
                </a:solidFill>
                <a:latin typeface="+mn-lt"/>
                <a:ea typeface="Poppins"/>
                <a:cs typeface="Poppins"/>
                <a:sym typeface="Poppins"/>
              </a:rPr>
              <a:t>Thank You!</a:t>
            </a:r>
            <a:endParaRPr sz="6600" b="0" i="0" u="none" strike="noStrike" cap="none" dirty="0">
              <a:solidFill>
                <a:srgbClr val="000000"/>
              </a:solidFill>
              <a:latin typeface="+mn-lt"/>
              <a:sym typeface="Arial"/>
            </a:endParaRPr>
          </a:p>
        </p:txBody>
      </p:sp>
      <p:sp>
        <p:nvSpPr>
          <p:cNvPr id="383" name="Google Shape;383;p42"/>
          <p:cNvSpPr txBox="1"/>
          <p:nvPr/>
        </p:nvSpPr>
        <p:spPr>
          <a:xfrm>
            <a:off x="7797062" y="3417245"/>
            <a:ext cx="185178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5"/>
          <p:cNvSpPr txBox="1"/>
          <p:nvPr/>
        </p:nvSpPr>
        <p:spPr>
          <a:xfrm>
            <a:off x="468900" y="287288"/>
            <a:ext cx="117231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3:   Next choose the instance type ,configure instance details, add storage and configure  	  security groups.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0" name="Google Shape;150;p5"/>
          <p:cNvPicPr preferRelativeResize="0"/>
          <p:nvPr/>
        </p:nvPicPr>
        <p:blipFill>
          <a:blip r:embed="rId3"/>
          <a:srcRect/>
          <a:stretch/>
        </p:blipFill>
        <p:spPr>
          <a:xfrm>
            <a:off x="73891" y="1016000"/>
            <a:ext cx="12190380" cy="5310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6"/>
          <p:cNvPicPr preferRelativeResize="0"/>
          <p:nvPr/>
        </p:nvPicPr>
        <p:blipFill>
          <a:blip r:embed="rId3"/>
          <a:srcRect/>
          <a:stretch/>
        </p:blipFill>
        <p:spPr>
          <a:xfrm>
            <a:off x="1" y="0"/>
            <a:ext cx="12118108" cy="6336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7"/>
          <p:cNvPicPr preferRelativeResize="0"/>
          <p:nvPr/>
        </p:nvPicPr>
        <p:blipFill>
          <a:blip r:embed="rId3"/>
          <a:srcRect/>
          <a:stretch/>
        </p:blipFill>
        <p:spPr>
          <a:xfrm>
            <a:off x="0" y="101600"/>
            <a:ext cx="12242225" cy="6118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8"/>
          <p:cNvPicPr preferRelativeResize="0"/>
          <p:nvPr/>
        </p:nvPicPr>
        <p:blipFill>
          <a:blip r:embed="rId3"/>
          <a:srcRect/>
          <a:stretch/>
        </p:blipFill>
        <p:spPr>
          <a:xfrm>
            <a:off x="0" y="1"/>
            <a:ext cx="12164291" cy="599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493067-0CE1-46ED-A08D-E53072AC8C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64656"/>
            <a:ext cx="12192002" cy="601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110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ureka 3">
      <a:dk1>
        <a:srgbClr val="3F3F3F"/>
      </a:dk1>
      <a:lt1>
        <a:srgbClr val="FFFFFF"/>
      </a:lt1>
      <a:dk2>
        <a:srgbClr val="313C41"/>
      </a:dk2>
      <a:lt2>
        <a:srgbClr val="FFFFFF"/>
      </a:lt2>
      <a:accent1>
        <a:srgbClr val="2099D8"/>
      </a:accent1>
      <a:accent2>
        <a:srgbClr val="27A6C2"/>
      </a:accent2>
      <a:accent3>
        <a:srgbClr val="5BBE77"/>
      </a:accent3>
      <a:accent4>
        <a:srgbClr val="8DC928"/>
      </a:accent4>
      <a:accent5>
        <a:srgbClr val="60C067"/>
      </a:accent5>
      <a:accent6>
        <a:srgbClr val="7F7F7F"/>
      </a:accent6>
      <a:hlink>
        <a:srgbClr val="A05024"/>
      </a:hlink>
      <a:folHlink>
        <a:srgbClr val="FEC0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532</Words>
  <Application>Microsoft Office PowerPoint</Application>
  <PresentationFormat>Widescreen</PresentationFormat>
  <Paragraphs>163</Paragraphs>
  <Slides>40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2" baseType="lpstr">
      <vt:lpstr>Poppins SemiBold</vt:lpstr>
      <vt:lpstr>Poppins Light</vt:lpstr>
      <vt:lpstr>Nirmala UI</vt:lpstr>
      <vt:lpstr>Arial</vt:lpstr>
      <vt:lpstr>Poppins</vt:lpstr>
      <vt:lpstr>Microsoft Himalaya</vt:lpstr>
      <vt:lpstr>Lato Black</vt:lpstr>
      <vt:lpstr>MS PGothic</vt:lpstr>
      <vt:lpstr>Poppins Medium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Shashikant Tanti</dc:creator>
  <cp:lastModifiedBy>Shashikant Tanti</cp:lastModifiedBy>
  <cp:revision>4</cp:revision>
  <dcterms:modified xsi:type="dcterms:W3CDTF">2021-09-06T17:57:46Z</dcterms:modified>
</cp:coreProperties>
</file>